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2240923"/>
            <a:ext cx="10947042" cy="1269039"/>
          </a:xfrm>
        </p:spPr>
        <p:txBody>
          <a:bodyPr>
            <a:noAutofit/>
          </a:bodyPr>
          <a:lstStyle/>
          <a:p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28. Tung Sunni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Tumta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016110"/>
            <a:ext cx="12192000" cy="2665597"/>
          </a:xfrm>
        </p:spPr>
        <p:txBody>
          <a:bodyPr>
            <a:normAutofit/>
          </a:bodyPr>
          <a:lstStyle/>
          <a:p>
            <a:r>
              <a:rPr lang="en-US" sz="3200" dirty="0"/>
              <a:t>Day is Dying in the West</a:t>
            </a:r>
          </a:p>
          <a:p>
            <a:r>
              <a:rPr lang="en-US" sz="3200" dirty="0"/>
              <a:t>Late 55:17; Isai. 6:3</a:t>
            </a:r>
          </a:p>
          <a:p>
            <a:r>
              <a:rPr lang="en-US" sz="3200" dirty="0"/>
              <a:t>Mary Artemisia Lathbury, 1841-1913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Ab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39223" y="6156101"/>
            <a:ext cx="2452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sunni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tumta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tawlngakna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Thangvan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palh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-in, Pasian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7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47849" y="6156101"/>
            <a:ext cx="2444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Pasian;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Sang bel Pasian</a:t>
            </a:r>
          </a:p>
          <a:p>
            <a:pPr marL="0" indent="0">
              <a:buNone/>
            </a:pP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9747849" y="6156101"/>
            <a:ext cx="2444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van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angsungah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takin.</a:t>
            </a: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739223" y="6156101"/>
            <a:ext cx="2452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mial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semsem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tang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aksite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kahto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hi, Van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11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30597" y="6156101"/>
            <a:ext cx="2461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Aksite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sun, mu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nawnlo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tun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zing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sakta’n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-ah.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en-US" sz="11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39223" y="6156101"/>
            <a:ext cx="2452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7737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168</Words>
  <Application>Microsoft Office PowerPoint</Application>
  <PresentationFormat>Widescreen</PresentationFormat>
  <Paragraphs>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28. Tung Sunni Tumta A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2018-12-13T17:02:00Z</dcterms:modified>
</cp:coreProperties>
</file>